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presProps.xml" ContentType="application/vnd.openxmlformats-officedocument.presentationml.presPro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9.png" ContentType="image/png"/>
  <Override PartName="/ppt/media/image10.png" ContentType="image/png"/>
  <Override PartName="/ppt/media/image11.png" ContentType="image/png"/>
  <Override PartName="/ppt/media/image12.png" ContentType="image/png"/>
  <Override PartName="/ppt/media/image13.png" ContentType="image/png"/>
  <Override PartName="/ppt/media/image14.png" ContentType="image/png"/>
  <Override PartName="/ppt/media/image15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10080625" cy="567055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5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Click to edit the title text format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5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Click to edit the title text format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5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Click to edit the title text format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280" cy="32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Second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Third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Fourth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Fifth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Sixth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Seventh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5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Click to edit the title text format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200" cy="32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Second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Third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Fourth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Fifth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Sixth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Seventh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200" cy="32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Second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Third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Fourth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Fifth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Sixth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Seventh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5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Click to edit the title text format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200" cy="1567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Second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Third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Fourth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Fifth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Sixth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Seventh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200" cy="32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Second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Third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Fourth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Fifth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Sixth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Seventh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200" cy="1567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Second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Third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Fourth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Fifth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Sixth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Seventh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5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Click to edit the title text format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200" cy="32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Second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Third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Fourth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Fifth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Sixth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Seventh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200" cy="1567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Second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Third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Fourth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Fifth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Sixth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Seventh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8" name="PlaceHolder 4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200" cy="1567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Second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Third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Fourth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Fifth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Sixth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Seventh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5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Click to edit the title text format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200" cy="1567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Second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Third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Fourth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Fifth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Sixth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Seventh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200" cy="1567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Second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Third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Fourth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Fifth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Sixth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Seventh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2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1280" cy="1567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75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Second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Third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Fourth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Fifth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Sixth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Seventh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5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Click to edit the title text format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280" cy="1567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75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Second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Third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Fourth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Fifth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Sixth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Seventh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1280" cy="1567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75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Second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Third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Fourth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Fifth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Sixth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Seventh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5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Click to edit the title text format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200" cy="1567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Second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Third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Fourth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Fifth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Sixth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Seventh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200" cy="1567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Second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Third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Fourth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Fifth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Sixth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Seventh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200" cy="1567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Second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Third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Fourth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Fifth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Sixth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Seventh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0" name="PlaceHolder 5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200" cy="1567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Second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Third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Fourth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Fifth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Sixth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Seventh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5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Click to edit the title text format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0320" cy="1567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Second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Third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Fourth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Fifth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Sixth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Seventh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3571560" y="1326600"/>
            <a:ext cx="2920320" cy="1567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Second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Third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Fourth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Fifth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Sixth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Seventh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6639120" y="1326600"/>
            <a:ext cx="2920320" cy="1567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Second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Third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Fourth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Fifth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Sixth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Seventh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5" name="PlaceHolder 5"/>
          <p:cNvSpPr>
            <a:spLocks noGrp="1"/>
          </p:cNvSpPr>
          <p:nvPr>
            <p:ph type="body"/>
          </p:nvPr>
        </p:nvSpPr>
        <p:spPr>
          <a:xfrm>
            <a:off x="504000" y="3044520"/>
            <a:ext cx="2920320" cy="1567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Second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Third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Fourth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Fifth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Sixth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Seventh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6" name="PlaceHolder 6"/>
          <p:cNvSpPr>
            <a:spLocks noGrp="1"/>
          </p:cNvSpPr>
          <p:nvPr>
            <p:ph type="body"/>
          </p:nvPr>
        </p:nvSpPr>
        <p:spPr>
          <a:xfrm>
            <a:off x="3571560" y="3044520"/>
            <a:ext cx="2920320" cy="1567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Second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Third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Fourth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Fifth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Sixth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Seventh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7" name="PlaceHolder 7"/>
          <p:cNvSpPr>
            <a:spLocks noGrp="1"/>
          </p:cNvSpPr>
          <p:nvPr>
            <p:ph type="body"/>
          </p:nvPr>
        </p:nvSpPr>
        <p:spPr>
          <a:xfrm>
            <a:off x="6639120" y="3044520"/>
            <a:ext cx="2920320" cy="1567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Second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Third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Fourth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Fifth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Sixth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Seventh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AU" sz="4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Click to edit the title text format</a:t>
            </a:r>
            <a:endParaRPr b="0" lang="en-AU" sz="4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3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AU" sz="3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AU" sz="2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Second Outline Level</a:t>
            </a:r>
            <a:endParaRPr b="0" lang="en-AU" sz="2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Third Outline Level</a:t>
            </a:r>
            <a:endParaRPr b="0" lang="en-AU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AU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Fourth Outline Level</a:t>
            </a:r>
            <a:endParaRPr b="0" lang="en-AU" sz="2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Fifth Outline Level</a:t>
            </a:r>
            <a:endParaRPr b="0" lang="en-AU" sz="2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Sixth Outline Level</a:t>
            </a:r>
            <a:endParaRPr b="0" lang="en-AU" sz="2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Seventh Outline Level</a:t>
            </a:r>
            <a:endParaRPr b="0" lang="en-AU" sz="2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9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9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9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9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9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9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9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9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9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9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9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9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9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9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" descr=""/>
          <p:cNvPicPr/>
          <p:nvPr/>
        </p:nvPicPr>
        <p:blipFill>
          <a:blip r:embed="rId1"/>
          <a:stretch/>
        </p:blipFill>
        <p:spPr>
          <a:xfrm>
            <a:off x="720" y="0"/>
            <a:ext cx="10076400" cy="566568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" descr=""/>
          <p:cNvPicPr/>
          <p:nvPr/>
        </p:nvPicPr>
        <p:blipFill>
          <a:blip r:embed="rId1"/>
          <a:stretch/>
        </p:blipFill>
        <p:spPr>
          <a:xfrm>
            <a:off x="720" y="0"/>
            <a:ext cx="10076400" cy="566568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" descr=""/>
          <p:cNvPicPr/>
          <p:nvPr/>
        </p:nvPicPr>
        <p:blipFill>
          <a:blip r:embed="rId1"/>
          <a:stretch/>
        </p:blipFill>
        <p:spPr>
          <a:xfrm>
            <a:off x="720" y="0"/>
            <a:ext cx="10076400" cy="566568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" descr=""/>
          <p:cNvPicPr/>
          <p:nvPr/>
        </p:nvPicPr>
        <p:blipFill>
          <a:blip r:embed="rId1"/>
          <a:stretch/>
        </p:blipFill>
        <p:spPr>
          <a:xfrm>
            <a:off x="720" y="0"/>
            <a:ext cx="10076400" cy="566568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" descr=""/>
          <p:cNvPicPr/>
          <p:nvPr/>
        </p:nvPicPr>
        <p:blipFill>
          <a:blip r:embed="rId1"/>
          <a:stretch/>
        </p:blipFill>
        <p:spPr>
          <a:xfrm>
            <a:off x="720" y="0"/>
            <a:ext cx="10076400" cy="566568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" descr=""/>
          <p:cNvPicPr/>
          <p:nvPr/>
        </p:nvPicPr>
        <p:blipFill>
          <a:blip r:embed="rId1"/>
          <a:stretch/>
        </p:blipFill>
        <p:spPr>
          <a:xfrm>
            <a:off x="720" y="0"/>
            <a:ext cx="10076400" cy="566568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" descr=""/>
          <p:cNvPicPr/>
          <p:nvPr/>
        </p:nvPicPr>
        <p:blipFill>
          <a:blip r:embed="rId1"/>
          <a:stretch/>
        </p:blipFill>
        <p:spPr>
          <a:xfrm>
            <a:off x="720" y="0"/>
            <a:ext cx="10076400" cy="566568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" descr=""/>
          <p:cNvPicPr/>
          <p:nvPr/>
        </p:nvPicPr>
        <p:blipFill>
          <a:blip r:embed="rId1"/>
          <a:stretch/>
        </p:blipFill>
        <p:spPr>
          <a:xfrm>
            <a:off x="720" y="0"/>
            <a:ext cx="10076400" cy="566568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" descr=""/>
          <p:cNvPicPr/>
          <p:nvPr/>
        </p:nvPicPr>
        <p:blipFill>
          <a:blip r:embed="rId1"/>
          <a:stretch/>
        </p:blipFill>
        <p:spPr>
          <a:xfrm>
            <a:off x="720" y="0"/>
            <a:ext cx="10076400" cy="566568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" descr=""/>
          <p:cNvPicPr/>
          <p:nvPr/>
        </p:nvPicPr>
        <p:blipFill>
          <a:blip r:embed="rId1"/>
          <a:stretch/>
        </p:blipFill>
        <p:spPr>
          <a:xfrm>
            <a:off x="720" y="0"/>
            <a:ext cx="10076400" cy="566568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" descr=""/>
          <p:cNvPicPr/>
          <p:nvPr/>
        </p:nvPicPr>
        <p:blipFill>
          <a:blip r:embed="rId1"/>
          <a:stretch/>
        </p:blipFill>
        <p:spPr>
          <a:xfrm>
            <a:off x="720" y="0"/>
            <a:ext cx="10076400" cy="566568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" descr=""/>
          <p:cNvPicPr/>
          <p:nvPr/>
        </p:nvPicPr>
        <p:blipFill>
          <a:blip r:embed="rId1"/>
          <a:stretch/>
        </p:blipFill>
        <p:spPr>
          <a:xfrm>
            <a:off x="720" y="0"/>
            <a:ext cx="10076400" cy="566568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" descr=""/>
          <p:cNvPicPr/>
          <p:nvPr/>
        </p:nvPicPr>
        <p:blipFill>
          <a:blip r:embed="rId1"/>
          <a:stretch/>
        </p:blipFill>
        <p:spPr>
          <a:xfrm>
            <a:off x="720" y="0"/>
            <a:ext cx="10076400" cy="566568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" descr=""/>
          <p:cNvPicPr/>
          <p:nvPr/>
        </p:nvPicPr>
        <p:blipFill>
          <a:blip r:embed="rId1"/>
          <a:stretch/>
        </p:blipFill>
        <p:spPr>
          <a:xfrm>
            <a:off x="720" y="0"/>
            <a:ext cx="10076400" cy="566568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" descr=""/>
          <p:cNvPicPr/>
          <p:nvPr/>
        </p:nvPicPr>
        <p:blipFill>
          <a:blip r:embed="rId1"/>
          <a:stretch/>
        </p:blipFill>
        <p:spPr>
          <a:xfrm>
            <a:off x="720" y="0"/>
            <a:ext cx="10076400" cy="566568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1564</TotalTime>
  <Application>LibreOffice/25.2.7.2$Windows_X86_64 LibreOffice_project/5cbfd1ab6520636bb5f7b99185aa69bd7456825d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2022-02-18T23:55:22Z</dcterms:created>
  <dc:creator/>
  <dc:description/>
  <dc:language>en-AU</dc:language>
  <cp:lastModifiedBy/>
  <dcterms:modified xsi:type="dcterms:W3CDTF">2025-12-17T23:15:00Z</dcterms:modified>
  <cp:revision>15</cp:revision>
  <dc:subject/>
  <dc:title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